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3" r:id="rId3"/>
    <p:sldId id="257" r:id="rId4"/>
    <p:sldId id="285" r:id="rId5"/>
    <p:sldId id="28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6" r:id="rId31"/>
    <p:sldId id="282" r:id="rId32"/>
  </p:sldIdLst>
  <p:sldSz cx="24384000" cy="13716000"/>
  <p:notesSz cx="6858000" cy="9144000"/>
  <p:embeddedFontLst>
    <p:embeddedFont>
      <p:font typeface="한컴 말랑말랑 Bold" panose="020F0803000000000000" pitchFamily="50" charset="-127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1" d="100"/>
          <a:sy n="41" d="100"/>
        </p:scale>
        <p:origin x="691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22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5" Type="http://schemas.openxmlformats.org/officeDocument/2006/relationships/image" Target="../media/image57.png"/><Relationship Id="rId1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20.png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7.png"/><Relationship Id="rId5" Type="http://schemas.openxmlformats.org/officeDocument/2006/relationships/image" Target="../media/image66.png"/><Relationship Id="rId15" Type="http://schemas.openxmlformats.org/officeDocument/2006/relationships/image" Target="../media/image37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73.png"/><Relationship Id="rId2" Type="http://schemas.openxmlformats.org/officeDocument/2006/relationships/image" Target="../media/image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70.png"/><Relationship Id="rId1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3.png"/><Relationship Id="rId5" Type="http://schemas.openxmlformats.org/officeDocument/2006/relationships/image" Target="../media/image74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81.png"/><Relationship Id="rId2" Type="http://schemas.openxmlformats.org/officeDocument/2006/relationships/image" Target="../media/image1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8.png"/><Relationship Id="rId5" Type="http://schemas.openxmlformats.org/officeDocument/2006/relationships/image" Target="../media/image66.png"/><Relationship Id="rId15" Type="http://schemas.openxmlformats.org/officeDocument/2006/relationships/image" Target="../media/image79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86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5" Type="http://schemas.openxmlformats.org/officeDocument/2006/relationships/image" Target="../media/image25.png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58.png"/><Relationship Id="rId15" Type="http://schemas.openxmlformats.org/officeDocument/2006/relationships/image" Target="../media/image32.png"/><Relationship Id="rId10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35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77.png"/><Relationship Id="rId15" Type="http://schemas.openxmlformats.org/officeDocument/2006/relationships/image" Target="../media/image41.png"/><Relationship Id="rId10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9.png"/><Relationship Id="rId5" Type="http://schemas.openxmlformats.org/officeDocument/2006/relationships/image" Target="../media/image61.png"/><Relationship Id="rId1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9.png"/><Relationship Id="rId5" Type="http://schemas.openxmlformats.org/officeDocument/2006/relationships/image" Target="../media/image96.png"/><Relationship Id="rId15" Type="http://schemas.openxmlformats.org/officeDocument/2006/relationships/image" Target="../media/image32.png"/><Relationship Id="rId10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102.pn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1.png"/><Relationship Id="rId5" Type="http://schemas.openxmlformats.org/officeDocument/2006/relationships/image" Target="../media/image28.png"/><Relationship Id="rId15" Type="http://schemas.openxmlformats.org/officeDocument/2006/relationships/image" Target="../media/image41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103.png"/><Relationship Id="rId15" Type="http://schemas.openxmlformats.org/officeDocument/2006/relationships/image" Target="../media/image54.png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1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107.pn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78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109.pn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108.png"/><Relationship Id="rId1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.png"/><Relationship Id="rId18" Type="http://schemas.openxmlformats.org/officeDocument/2006/relationships/image" Target="../media/image23.png"/><Relationship Id="rId26" Type="http://schemas.openxmlformats.org/officeDocument/2006/relationships/image" Target="../media/image116.pn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17" Type="http://schemas.openxmlformats.org/officeDocument/2006/relationships/image" Target="../media/image22.png"/><Relationship Id="rId25" Type="http://schemas.openxmlformats.org/officeDocument/2006/relationships/image" Target="../media/image115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14.png"/><Relationship Id="rId5" Type="http://schemas.openxmlformats.org/officeDocument/2006/relationships/image" Target="../media/image7.png"/><Relationship Id="rId15" Type="http://schemas.openxmlformats.org/officeDocument/2006/relationships/image" Target="../media/image41.png"/><Relationship Id="rId23" Type="http://schemas.openxmlformats.org/officeDocument/2006/relationships/image" Target="../media/image113.png"/><Relationship Id="rId10" Type="http://schemas.openxmlformats.org/officeDocument/2006/relationships/image" Target="../media/image9.png"/><Relationship Id="rId19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3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5" Type="http://schemas.openxmlformats.org/officeDocument/2006/relationships/image" Target="../media/image25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43.png"/><Relationship Id="rId15" Type="http://schemas.openxmlformats.org/officeDocument/2006/relationships/image" Target="../media/image32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4400" y="2501900"/>
            <a:ext cx="4787900" cy="58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600" y="10756900"/>
            <a:ext cx="18161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1600" y="10756900"/>
            <a:ext cx="16129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30400" y="10756900"/>
            <a:ext cx="17145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837400" y="10756900"/>
            <a:ext cx="1943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0900" y="3505200"/>
            <a:ext cx="17602200" cy="271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0500" y="3276600"/>
            <a:ext cx="16408400" cy="3187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1000" y="6642100"/>
            <a:ext cx="13462000" cy="271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80400" y="6413500"/>
            <a:ext cx="7835900" cy="3187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44900" y="7315200"/>
            <a:ext cx="1371600" cy="137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27800" y="7315200"/>
            <a:ext cx="1371600" cy="137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0D4F4-4FBF-A099-4C5E-A09400B37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6A758C-BC00-2DF8-95BD-F50BFE49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0ED5B4-8852-48AC-3F9C-6B31DDAE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A84AB0-F008-7D3E-054D-4B18F6EE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26EBCB-1E8C-53F5-53CB-2599EBB43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FE9BFB2-FCBF-336F-F6B8-1EEB38668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093FE94-B459-835A-45CD-B2C150809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AAEC982-9C9C-E204-F2B3-87B56D731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5FE5D15-D1D7-7FC3-BB3D-E904A28D1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1AF57C1-7683-98C0-7D8C-8585D981D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3C78A15-35C9-95FB-7F40-4A0F5A184A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E9E9223-D4D6-1CE1-9BDE-CC4AACAC3A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DBFF3E5-2A74-0969-ABD1-24E12BB40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E55A0C2-60DD-D039-5B11-85DBFA54A4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1803400"/>
            <a:ext cx="4787900" cy="5842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CD245012-6DA2-B1E8-EEC2-89019F59A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9601" y="2684827"/>
            <a:ext cx="7475417" cy="1154213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62FD57B1-D28F-67CD-9275-4928030B94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5318C782-5203-98FC-ACB4-B7A2D1E114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9F9D2B7F-EBEF-BB56-7036-3CA9C3F3CE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CA603BE6-B97D-5264-2700-8D0B1991A0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106CE3BA-2E85-2DB9-2507-067209D750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3E81A0A0-76DC-8D9B-E450-93948C5759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CB577FCF-7682-684B-3EF3-29877E2326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91F1B347-4B61-B26A-A001-3A8210D4B3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C1BED1D4-7440-5608-1D6A-861200C966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AAC4FABB-EAE8-52B7-2EBB-AB94C76A13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812F1CB-63AE-9576-C7D2-3A7EAA002F4D}"/>
              </a:ext>
            </a:extLst>
          </p:cNvPr>
          <p:cNvSpPr txBox="1"/>
          <p:nvPr/>
        </p:nvSpPr>
        <p:spPr>
          <a:xfrm>
            <a:off x="4909552" y="3005811"/>
            <a:ext cx="5854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목차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BF3F151-E6AB-1256-FC16-9DFF0ECD0E7B}"/>
              </a:ext>
            </a:extLst>
          </p:cNvPr>
          <p:cNvCxnSpPr>
            <a:cxnSpLocks/>
          </p:cNvCxnSpPr>
          <p:nvPr/>
        </p:nvCxnSpPr>
        <p:spPr>
          <a:xfrm>
            <a:off x="2115988" y="6553200"/>
            <a:ext cx="6500194" cy="80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92A04A3-52C1-979D-CA6E-2C34146750E2}"/>
              </a:ext>
            </a:extLst>
          </p:cNvPr>
          <p:cNvSpPr txBox="1"/>
          <p:nvPr/>
        </p:nvSpPr>
        <p:spPr>
          <a:xfrm>
            <a:off x="5068171" y="5644293"/>
            <a:ext cx="2150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97A1C2-07C8-1CE0-ECC5-BF3B466933EC}"/>
              </a:ext>
            </a:extLst>
          </p:cNvPr>
          <p:cNvSpPr txBox="1"/>
          <p:nvPr/>
        </p:nvSpPr>
        <p:spPr>
          <a:xfrm>
            <a:off x="2892687" y="7161343"/>
            <a:ext cx="5723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기능의 목표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</a:p>
          <a:p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목표 대비 달성율</a:t>
            </a:r>
            <a:b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추가기능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39F3035-4C80-0C93-A973-C6171F79CB22}"/>
              </a:ext>
            </a:extLst>
          </p:cNvPr>
          <p:cNvCxnSpPr>
            <a:cxnSpLocks/>
          </p:cNvCxnSpPr>
          <p:nvPr/>
        </p:nvCxnSpPr>
        <p:spPr>
          <a:xfrm>
            <a:off x="9448800" y="6561222"/>
            <a:ext cx="63127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00BF1C9-6F1D-57D3-164D-A13F2C2D849C}"/>
              </a:ext>
            </a:extLst>
          </p:cNvPr>
          <p:cNvSpPr txBox="1"/>
          <p:nvPr/>
        </p:nvSpPr>
        <p:spPr>
          <a:xfrm>
            <a:off x="12183099" y="5652315"/>
            <a:ext cx="19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본론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87AB70-AB07-1112-FD4D-2F82B5E79F53}"/>
              </a:ext>
            </a:extLst>
          </p:cNvPr>
          <p:cNvSpPr txBox="1"/>
          <p:nvPr/>
        </p:nvSpPr>
        <p:spPr>
          <a:xfrm>
            <a:off x="10170021" y="7169365"/>
            <a:ext cx="5203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설계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클래스 다이어그램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데모 스크린샷</a:t>
            </a:r>
            <a:endParaRPr lang="en-US" altLang="ko-KR" sz="4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FD38BFE-D602-ECB9-CF08-88E9DCC59994}"/>
              </a:ext>
            </a:extLst>
          </p:cNvPr>
          <p:cNvCxnSpPr>
            <a:cxnSpLocks/>
          </p:cNvCxnSpPr>
          <p:nvPr/>
        </p:nvCxnSpPr>
        <p:spPr>
          <a:xfrm>
            <a:off x="16383000" y="6547707"/>
            <a:ext cx="63127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26CEF0F-3B17-C5EE-8FE7-801882908FC2}"/>
              </a:ext>
            </a:extLst>
          </p:cNvPr>
          <p:cNvSpPr txBox="1"/>
          <p:nvPr/>
        </p:nvSpPr>
        <p:spPr>
          <a:xfrm>
            <a:off x="19117299" y="5638800"/>
            <a:ext cx="19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결론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044528-35BF-ED3B-29DA-F6A1F8E319C3}"/>
              </a:ext>
            </a:extLst>
          </p:cNvPr>
          <p:cNvSpPr txBox="1"/>
          <p:nvPr/>
        </p:nvSpPr>
        <p:spPr>
          <a:xfrm>
            <a:off x="17104221" y="7155850"/>
            <a:ext cx="5203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4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잘된점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4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아쉬운점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고찰</a:t>
            </a:r>
          </a:p>
        </p:txBody>
      </p:sp>
    </p:spTree>
    <p:extLst>
      <p:ext uri="{BB962C8B-B14F-4D97-AF65-F5344CB8AC3E}">
        <p14:creationId xmlns:p14="http://schemas.microsoft.com/office/powerpoint/2010/main" val="203098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EEB49637-CBC2-D957-06F2-814EB45618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460" y="-159753"/>
            <a:ext cx="5926493" cy="1378953"/>
          </a:xfrm>
          <a:prstGeom prst="rect">
            <a:avLst/>
          </a:prstGeom>
        </p:spPr>
      </p:pic>
      <p:pic>
        <p:nvPicPr>
          <p:cNvPr id="27" name="Picture 21">
            <a:extLst>
              <a:ext uri="{FF2B5EF4-FFF2-40B4-BE49-F238E27FC236}">
                <a16:creationId xmlns:a16="http://schemas.microsoft.com/office/drawing/2014/main" id="{C6F99617-2496-C5FF-CC2E-26E399AE9E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43600" y="1892300"/>
            <a:ext cx="12153897" cy="10120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3DBE50-C0E0-9AB6-12FA-3946812259B2}"/>
              </a:ext>
            </a:extLst>
          </p:cNvPr>
          <p:cNvSpPr txBox="1"/>
          <p:nvPr/>
        </p:nvSpPr>
        <p:spPr>
          <a:xfrm>
            <a:off x="3711383" y="21891"/>
            <a:ext cx="2150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C1E04-D303-EC0D-B3EC-394E5ED96401}"/>
              </a:ext>
            </a:extLst>
          </p:cNvPr>
          <p:cNvSpPr txBox="1"/>
          <p:nvPr/>
        </p:nvSpPr>
        <p:spPr>
          <a:xfrm>
            <a:off x="10350500" y="2071113"/>
            <a:ext cx="7337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4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Dimagochi</a:t>
            </a:r>
            <a:endParaRPr lang="ko-KR" altLang="en-US" sz="4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1606EF5-53AF-47FE-DD59-166B4E0E06CE}"/>
              </a:ext>
            </a:extLst>
          </p:cNvPr>
          <p:cNvSpPr/>
          <p:nvPr/>
        </p:nvSpPr>
        <p:spPr>
          <a:xfrm>
            <a:off x="1224784" y="3769143"/>
            <a:ext cx="6128516" cy="63031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9F704C-1E8E-43E4-06B6-143FE546C16B}"/>
              </a:ext>
            </a:extLst>
          </p:cNvPr>
          <p:cNvSpPr txBox="1"/>
          <p:nvPr/>
        </p:nvSpPr>
        <p:spPr>
          <a:xfrm>
            <a:off x="1727200" y="5029200"/>
            <a:ext cx="5740400" cy="1691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i="1" u="sng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초기목표</a:t>
            </a:r>
            <a:endParaRPr lang="en-US" altLang="ko-KR" sz="3500" b="1" i="1" u="sng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Windows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에서 돌아다니는 상호작용이 가능한 위젯</a:t>
            </a:r>
          </a:p>
        </p:txBody>
      </p:sp>
      <p:sp>
        <p:nvSpPr>
          <p:cNvPr id="33" name="순서도: 수행의 시작/종료 32">
            <a:extLst>
              <a:ext uri="{FF2B5EF4-FFF2-40B4-BE49-F238E27FC236}">
                <a16:creationId xmlns:a16="http://schemas.microsoft.com/office/drawing/2014/main" id="{A81B0589-426D-3490-2B13-4E3952AD1427}"/>
              </a:ext>
            </a:extLst>
          </p:cNvPr>
          <p:cNvSpPr/>
          <p:nvPr/>
        </p:nvSpPr>
        <p:spPr>
          <a:xfrm>
            <a:off x="3073400" y="4191000"/>
            <a:ext cx="2730500" cy="707886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CC6988-31D1-D5F1-B0E8-9F04BFF1B1F1}"/>
              </a:ext>
            </a:extLst>
          </p:cNvPr>
          <p:cNvSpPr txBox="1"/>
          <p:nvPr/>
        </p:nvSpPr>
        <p:spPr>
          <a:xfrm>
            <a:off x="3887355" y="4208624"/>
            <a:ext cx="3009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13B357-9297-BECF-3DB5-601DA33FA3B8}"/>
              </a:ext>
            </a:extLst>
          </p:cNvPr>
          <p:cNvSpPr txBox="1"/>
          <p:nvPr/>
        </p:nvSpPr>
        <p:spPr>
          <a:xfrm>
            <a:off x="1727200" y="7467600"/>
            <a:ext cx="57404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i="1" u="sng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=&gt;</a:t>
            </a:r>
            <a:r>
              <a:rPr lang="ko-KR" altLang="en-US" sz="3500" b="1" i="1" u="sng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수정된 목표</a:t>
            </a:r>
          </a:p>
          <a:p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방치형 육성 시뮬레이션 게임</a:t>
            </a:r>
            <a:endParaRPr lang="en-US" altLang="ko-KR" sz="3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알</a:t>
            </a:r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중간진화</a:t>
            </a:r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최종진화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D6496C1-EB44-5221-C65B-8F0579D04ACE}"/>
              </a:ext>
            </a:extLst>
          </p:cNvPr>
          <p:cNvSpPr/>
          <p:nvPr/>
        </p:nvSpPr>
        <p:spPr>
          <a:xfrm>
            <a:off x="8466471" y="3628242"/>
            <a:ext cx="7687929" cy="67349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50F0AE-FC6D-1098-C1AB-6E77B2FE2923}"/>
              </a:ext>
            </a:extLst>
          </p:cNvPr>
          <p:cNvSpPr txBox="1"/>
          <p:nvPr/>
        </p:nvSpPr>
        <p:spPr>
          <a:xfrm>
            <a:off x="9113016" y="4800600"/>
            <a:ext cx="807719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캐릭터 육성 관련 함수</a:t>
            </a:r>
            <a:endParaRPr lang="en-US" altLang="ko-KR" sz="3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상태 </a:t>
            </a:r>
            <a:r>
              <a:rPr lang="ko-KR" altLang="en-US" sz="3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스테이터스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진화로직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외형 설정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6" name="순서도: 수행의 시작/종료 35">
            <a:extLst>
              <a:ext uri="{FF2B5EF4-FFF2-40B4-BE49-F238E27FC236}">
                <a16:creationId xmlns:a16="http://schemas.microsoft.com/office/drawing/2014/main" id="{42D8F27C-D89E-3521-5DA3-EAEC0C172CA6}"/>
              </a:ext>
            </a:extLst>
          </p:cNvPr>
          <p:cNvSpPr/>
          <p:nvPr/>
        </p:nvSpPr>
        <p:spPr>
          <a:xfrm>
            <a:off x="10896600" y="3886200"/>
            <a:ext cx="2730500" cy="707886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E08542-04B0-AF61-C4E3-26AB2194396A}"/>
              </a:ext>
            </a:extLst>
          </p:cNvPr>
          <p:cNvSpPr txBox="1"/>
          <p:nvPr/>
        </p:nvSpPr>
        <p:spPr>
          <a:xfrm>
            <a:off x="11062089" y="3886200"/>
            <a:ext cx="3009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기능의 목표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886A4F-1A15-011C-8A40-73B196D5B66F}"/>
              </a:ext>
            </a:extLst>
          </p:cNvPr>
          <p:cNvSpPr txBox="1"/>
          <p:nvPr/>
        </p:nvSpPr>
        <p:spPr>
          <a:xfrm>
            <a:off x="9118599" y="6158167"/>
            <a:ext cx="807719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방 꾸미기</a:t>
            </a:r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가구 추가</a:t>
            </a:r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시간에 따른 이미지 변화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낮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밤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작은 미니게임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미사일 격추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야바위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… )</a:t>
            </a:r>
            <a:endParaRPr lang="ko-KR" altLang="en-US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0BEA91-E84C-6024-C189-FD9997E6C773}"/>
              </a:ext>
            </a:extLst>
          </p:cNvPr>
          <p:cNvSpPr txBox="1"/>
          <p:nvPr/>
        </p:nvSpPr>
        <p:spPr>
          <a:xfrm>
            <a:off x="9144000" y="8126849"/>
            <a:ext cx="8077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감정 상태 아이콘 설정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클릭 시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음악 무한루프 재생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4E49A755-3383-A0BD-34FD-9CDABF9BB6B8}"/>
              </a:ext>
            </a:extLst>
          </p:cNvPr>
          <p:cNvSpPr/>
          <p:nvPr/>
        </p:nvSpPr>
        <p:spPr>
          <a:xfrm>
            <a:off x="3781042" y="6781800"/>
            <a:ext cx="1016000" cy="627224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A84397C-E3C7-4319-2303-13E815D82FC0}"/>
              </a:ext>
            </a:extLst>
          </p:cNvPr>
          <p:cNvSpPr/>
          <p:nvPr/>
        </p:nvSpPr>
        <p:spPr>
          <a:xfrm>
            <a:off x="17074384" y="3810000"/>
            <a:ext cx="6128516" cy="63031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0A27585C-6E0A-4B4A-2957-97D0E2C24BA8}"/>
              </a:ext>
            </a:extLst>
          </p:cNvPr>
          <p:cNvSpPr/>
          <p:nvPr/>
        </p:nvSpPr>
        <p:spPr>
          <a:xfrm>
            <a:off x="17526000" y="4231857"/>
            <a:ext cx="5058349" cy="707886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B1CAD7-CA00-E69E-12E1-CDAF7F42E9A1}"/>
              </a:ext>
            </a:extLst>
          </p:cNvPr>
          <p:cNvSpPr txBox="1"/>
          <p:nvPr/>
        </p:nvSpPr>
        <p:spPr>
          <a:xfrm>
            <a:off x="17876413" y="4267200"/>
            <a:ext cx="505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목표 대비 </a:t>
            </a:r>
            <a:r>
              <a:rPr lang="ko-KR" altLang="en-US" sz="4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달성률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:80%</a:t>
            </a:r>
            <a:endParaRPr lang="ko-KR" altLang="en-US" sz="4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E317F9-4AFF-0C6F-52E6-7CF043478546}"/>
              </a:ext>
            </a:extLst>
          </p:cNvPr>
          <p:cNvSpPr txBox="1"/>
          <p:nvPr/>
        </p:nvSpPr>
        <p:spPr>
          <a:xfrm>
            <a:off x="17585019" y="4921361"/>
            <a:ext cx="5439350" cy="50167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미니게임 추가 및 수정</a:t>
            </a:r>
            <a:endParaRPr lang="en-US" altLang="ko-KR" sz="3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감정 상태에 따라 </a:t>
            </a:r>
            <a:r>
              <a:rPr lang="ko-KR" altLang="en-US" sz="35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이모지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표정 바뀌지 않음</a:t>
            </a:r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자잘한 </a:t>
            </a:r>
            <a:r>
              <a:rPr lang="en-US" altLang="ko-KR" sz="35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ui</a:t>
            </a:r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설정</a:t>
            </a:r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버튼</a:t>
            </a:r>
            <a:r>
              <a:rPr lang="en-US" altLang="ko-KR" sz="3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..)</a:t>
            </a:r>
          </a:p>
          <a:p>
            <a:endParaRPr lang="ko-KR" altLang="en-US" sz="4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29819-72E5-7BE9-7587-AB1B60D66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5BB9AD-FC27-0727-78E2-71EAD1CA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8ED4E3-4D20-FC7D-8A9F-003C07AA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3836FA-95FB-1F39-75CA-D9940785C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F4C926C-8EF5-402E-07B9-A7CDC185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8DDADF5-A35E-B915-FFA2-7BAD4F70F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96D3BF-3AC1-787B-1A63-338C52E1F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BCCA27C-C252-35EF-356C-4BCC5B494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C8C344C-BC26-1E81-BFB5-C0B867262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0CA47E-E49E-BBA0-7F09-37C807F8C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F11A574-0B2C-B9E9-81B9-6277E7B75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8B8B9BF-758D-E06D-E955-73ADE50A7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FCC44C1-3CCB-0E78-CB81-5490FD253B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F0532FAB-FABA-E7F6-7ACA-FC0D4D46AA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1803400"/>
            <a:ext cx="4787900" cy="5842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004DE940-591D-E4A5-E4E8-14725190C0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9601" y="2684827"/>
            <a:ext cx="7475417" cy="1154213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A6C439B1-2B46-6CFC-3FC0-B426A164A2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A0EC11A2-98B3-3EB1-BE30-5C33DE2A29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183AB9D7-3D6C-99C8-2E5F-070A9AA495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EAD3434A-4215-3D54-8903-18823FF9D6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793EB1A8-819B-1A62-04E3-9B241C1236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A5D4EA21-0EE8-6E49-35A8-CDF265FD9E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B520C150-71DB-EBC4-D736-2A933E5474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58C4BD9F-29DE-B5EE-3AF7-ACD1B95719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A55C1744-EA98-C0F3-8A18-38E38B9AE6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BA5BE77B-8E3B-0670-A861-8E2F0C63CA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F2F1339-02D5-FB75-2C9C-241DC40788A5}"/>
              </a:ext>
            </a:extLst>
          </p:cNvPr>
          <p:cNvSpPr txBox="1"/>
          <p:nvPr/>
        </p:nvSpPr>
        <p:spPr>
          <a:xfrm>
            <a:off x="3409949" y="2907990"/>
            <a:ext cx="5854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잘된 점 및 아쉬운 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E95924-3BEE-EA55-39B5-7F648CB612A0}"/>
              </a:ext>
            </a:extLst>
          </p:cNvPr>
          <p:cNvSpPr txBox="1"/>
          <p:nvPr/>
        </p:nvSpPr>
        <p:spPr>
          <a:xfrm>
            <a:off x="1898262" y="5827455"/>
            <a:ext cx="96053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Character, </a:t>
            </a:r>
            <a:r>
              <a:rPr lang="en-US" altLang="ko-KR" sz="4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DimagothiGUI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en-US" altLang="ko-KR" sz="4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Dimagotchi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 크게 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개의 클래스로 나누어서 </a:t>
            </a:r>
            <a:endParaRPr lang="en-US" altLang="ko-KR" sz="4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기능을 추가할 때 어디에서 수정해야 하는지 위치가 잘 구현이 되었음</a:t>
            </a:r>
            <a:endParaRPr lang="en-US" altLang="ko-KR" sz="4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EDF4AC-323B-4827-E401-08E6824EB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7094" y="4749799"/>
            <a:ext cx="2956506" cy="8338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FFAED9-62C6-EF8E-D251-137AA1AEDA98}"/>
              </a:ext>
            </a:extLst>
          </p:cNvPr>
          <p:cNvSpPr txBox="1"/>
          <p:nvPr/>
        </p:nvSpPr>
        <p:spPr>
          <a:xfrm>
            <a:off x="2133600" y="4870014"/>
            <a:ext cx="5854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잘된 점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B7EA713-B840-EEBF-F02F-67AB15236EBD}"/>
              </a:ext>
            </a:extLst>
          </p:cNvPr>
          <p:cNvCxnSpPr>
            <a:cxnSpLocks/>
          </p:cNvCxnSpPr>
          <p:nvPr/>
        </p:nvCxnSpPr>
        <p:spPr>
          <a:xfrm>
            <a:off x="12971110" y="7315200"/>
            <a:ext cx="63127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4E7BC5C-B875-7BD8-1332-EAB8423E2580}"/>
              </a:ext>
            </a:extLst>
          </p:cNvPr>
          <p:cNvSpPr txBox="1"/>
          <p:nvPr/>
        </p:nvSpPr>
        <p:spPr>
          <a:xfrm>
            <a:off x="12971110" y="5810336"/>
            <a:ext cx="9605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자잘한 기능들을 만드느라 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Windows 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위젯처럼 돌아다닐 수 있게 하는 기능이 빠졌음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en-US" altLang="ko-KR" sz="4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FD571CF-4FD5-DC0C-082D-77B5257C81E8}"/>
              </a:ext>
            </a:extLst>
          </p:cNvPr>
          <p:cNvCxnSpPr>
            <a:cxnSpLocks/>
          </p:cNvCxnSpPr>
          <p:nvPr/>
        </p:nvCxnSpPr>
        <p:spPr>
          <a:xfrm>
            <a:off x="12949856" y="8991600"/>
            <a:ext cx="63127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19">
            <a:extLst>
              <a:ext uri="{FF2B5EF4-FFF2-40B4-BE49-F238E27FC236}">
                <a16:creationId xmlns:a16="http://schemas.microsoft.com/office/drawing/2014/main" id="{B0708DD1-CAA5-45B5-1A8F-0822708747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8150" y="4749799"/>
            <a:ext cx="2956506" cy="8338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2ABA6B-70F5-09BA-1756-E441DBCF710C}"/>
              </a:ext>
            </a:extLst>
          </p:cNvPr>
          <p:cNvSpPr txBox="1"/>
          <p:nvPr/>
        </p:nvSpPr>
        <p:spPr>
          <a:xfrm>
            <a:off x="13019318" y="4870014"/>
            <a:ext cx="5854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아쉬운 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537985-9226-450B-994D-D9097D5A5E14}"/>
              </a:ext>
            </a:extLst>
          </p:cNvPr>
          <p:cNvSpPr txBox="1"/>
          <p:nvPr/>
        </p:nvSpPr>
        <p:spPr>
          <a:xfrm>
            <a:off x="13026056" y="7363361"/>
            <a:ext cx="9605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초기 틀을 잡는데 생각보다 많이 시간이 걸려서 </a:t>
            </a:r>
            <a:endParaRPr lang="en-US" altLang="ko-KR" sz="4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기능을 추가하는데 딜레이가 됨</a:t>
            </a:r>
            <a:endParaRPr lang="en-US" altLang="ko-KR" sz="4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164C701-1398-45A5-D6DC-4EBFF75EC55F}"/>
              </a:ext>
            </a:extLst>
          </p:cNvPr>
          <p:cNvCxnSpPr>
            <a:cxnSpLocks/>
          </p:cNvCxnSpPr>
          <p:nvPr/>
        </p:nvCxnSpPr>
        <p:spPr>
          <a:xfrm>
            <a:off x="1850054" y="8382000"/>
            <a:ext cx="63127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619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4400" y="2501900"/>
            <a:ext cx="4787900" cy="58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600" y="10756900"/>
            <a:ext cx="18161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1600" y="10756900"/>
            <a:ext cx="16129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30400" y="10756900"/>
            <a:ext cx="17145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837400" y="10756900"/>
            <a:ext cx="1943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91100" y="3505200"/>
            <a:ext cx="14401800" cy="2717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99300" y="3530600"/>
            <a:ext cx="10210800" cy="2679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2000" y="6642100"/>
            <a:ext cx="7632700" cy="2717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4800" y="6667500"/>
            <a:ext cx="6032500" cy="2679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81500" y="4178300"/>
            <a:ext cx="1371600" cy="1371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30900" y="4178300"/>
            <a:ext cx="1371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6592-9CD1-C700-B172-B9B65D5BB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9DB1C7-69D2-9E1F-6976-088585F0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14B48FD-4CDC-5594-3E23-32E11519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9E93B0-8FED-4C5E-81B3-75F234FD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24BEFDB-0FAE-613C-08B9-1594104F5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529A1F2-BBA3-1B06-6158-9985D641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5F8C8C5-34D4-6CB1-876E-8903E95DD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727CD98-8A62-515B-B274-C3E05AF31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3066D85-FB4C-228C-5D6C-288C08A13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65A90F-CAC0-1111-5618-23FAF402E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D67E338-709B-D844-F82D-2D6A45C812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E72A9D2-073A-EF25-774D-C7F6FC5CF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CEE4BFF-EE22-C15A-E4DB-CECF5748A2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840EF47-4C19-80CE-9C9D-5CA424E2A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2F37826-AE5C-B9A8-D6B1-3D7072CC7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32EBABD-8712-9319-7FC3-4F2479136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35DC60E-61CE-68EB-E0DE-725FED369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DA765BC0-C42F-4606-4172-64C0D88179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57D6A3EC-0755-E8F9-5340-260A7C8CBF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8ADB6A4-D271-FCEF-5E96-9E77FA4A4C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83BB7F8-1378-8102-6AEF-06D5C81A73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2D553062-7875-AE82-88E1-D72390F066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C6809887-2323-CE05-E5DE-4EC6E9E8A1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8" name="그림 27" descr="텍스트, 도표, 평행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A6BE62-149C-2827-BC46-3DB13E0A0A1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2406" y="728937"/>
            <a:ext cx="23662994" cy="12078953"/>
          </a:xfrm>
          <a:prstGeom prst="rect">
            <a:avLst/>
          </a:prstGeom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48F9D9CC-6991-A4E3-F1E5-A54C7D90CB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6460" y="-228600"/>
            <a:ext cx="8661138" cy="13789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8F64DE-B7EE-555D-77D0-D630E521B2EE}"/>
              </a:ext>
            </a:extLst>
          </p:cNvPr>
          <p:cNvSpPr txBox="1"/>
          <p:nvPr/>
        </p:nvSpPr>
        <p:spPr>
          <a:xfrm>
            <a:off x="2071591" y="-75863"/>
            <a:ext cx="10080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본론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설계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76365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8C0B8-8062-C5BB-F869-54331F71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983B11-332E-3280-881A-25ACC435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16EF2DB-874A-EE95-62E7-C089F9E60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CFCB4B-E600-4B0F-6778-95FBEC6CD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E3D64F-E12C-0CBD-71F6-BE13F5D1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F56758-20B0-9E30-57F4-4A702BFF9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4970DAD-2F0E-6E87-50FC-7EB4E605A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5AE4CA-1BF6-F6C0-7772-A67C9A5A2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A890A6C-AD8D-2D88-716B-585624586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B8DCEE6-95BA-8EC8-0082-F46F2FC9C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55262A7-03D5-32F5-4402-C59EEF4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365F53E-06BA-FD31-E675-3E59C29C2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5C17D50-1F13-75EC-862D-F70FCAC5C7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40A06383-FB0F-D4D1-38DC-93921EB51F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2AA65B11-0A77-8E96-DA95-6534CEA0F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5B860F3-00CA-B361-C685-C0DBAF5323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9BC0444-C4DC-EFCE-BF30-D8C625727B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3274ED7-BB83-E470-DFA6-78A99941FA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095849C-37A5-F3F4-7C4B-863C440571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89399F2-2C73-829D-07AF-5FC688897F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A2198D6-996E-8111-2AF8-E6B7C712C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D542931B-B19C-268F-7D2C-2AD530A395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0ABE525B-3546-5F8E-6175-FBDEBCEC50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5C76826-FDBC-9707-E38D-999348CCCBE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14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600"/>
            <a:ext cx="243840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22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0" y="4191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457200"/>
            <a:ext cx="381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584200"/>
            <a:ext cx="381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9100" y="711200"/>
            <a:ext cx="381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3100" y="129159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2954000"/>
            <a:ext cx="4318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281400" y="6845300"/>
            <a:ext cx="13716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5613400" y="6845300"/>
            <a:ext cx="1371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5080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5080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4500"/>
            <a:ext cx="16510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444500"/>
            <a:ext cx="1866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419100"/>
            <a:ext cx="20701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86200" y="13068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16700" y="13068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0" y="13004800"/>
            <a:ext cx="1651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13004800"/>
            <a:ext cx="18669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29500" y="12979400"/>
            <a:ext cx="20701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600" y="1828800"/>
            <a:ext cx="16065500" cy="10096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190</Words>
  <Application>Microsoft Office PowerPoint</Application>
  <PresentationFormat>사용자 지정</PresentationFormat>
  <Paragraphs>38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Calibri</vt:lpstr>
      <vt:lpstr>한컴 말랑말랑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유림 송</cp:lastModifiedBy>
  <cp:revision>14</cp:revision>
  <dcterms:created xsi:type="dcterms:W3CDTF">2006-08-16T00:00:00Z</dcterms:created>
  <dcterms:modified xsi:type="dcterms:W3CDTF">2025-12-19T00:58:34Z</dcterms:modified>
</cp:coreProperties>
</file>